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Proxima Nova" panose="02000506030000020004" pitchFamily="2" charset="0"/>
      <p:regular r:id="rId9"/>
      <p:bold r:id="rId10"/>
      <p:italic r:id="rId11"/>
      <p:boldItalic r:id="rId12"/>
    </p:embeddedFont>
    <p:embeddedFont>
      <p:font typeface="Proxima Nova Bold" panose="02000506030000020004" pitchFamily="2" charset="0"/>
      <p:regular r:id="rId13"/>
      <p:bold r:id="rId14"/>
      <p:italic r:id="rId15"/>
      <p:boldItalic r:id="rId16"/>
    </p:embeddedFont>
    <p:embeddedFont>
      <p:font typeface="Proxima Nova Italics" panose="02000506030000020004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IcwuxeLtWbghrND/ClbsyQ==" hashData="VFpni7TSEeTHsNjMeFr10P6+PrQcq2oEaHTQ2a3QAC51AIHNhS+3xBFRjko1WsUR5OBLhg3DX6fK4mPma270z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94626" autoAdjust="0"/>
  </p:normalViewPr>
  <p:slideViewPr>
    <p:cSldViewPr>
      <p:cViewPr varScale="1">
        <p:scale>
          <a:sx n="80" d="100"/>
          <a:sy n="80" d="100"/>
        </p:scale>
        <p:origin x="896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2800" y="-323850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24322" y="1028700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0" y="0"/>
                </a:moveTo>
                <a:lnTo>
                  <a:pt x="9639356" y="0"/>
                </a:lnTo>
                <a:lnTo>
                  <a:pt x="9639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53979" y="3018273"/>
            <a:ext cx="13180042" cy="3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40"/>
              </a:lnSpc>
            </a:pPr>
            <a:r>
              <a:rPr lang="en-US" sz="13374" spc="-829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Engaging the Unengaged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14586896" y="726124"/>
            <a:ext cx="5344807" cy="828445"/>
          </a:xfrm>
          <a:custGeom>
            <a:avLst/>
            <a:gdLst/>
            <a:ahLst/>
            <a:cxnLst/>
            <a:rect l="l" t="t" r="r" b="b"/>
            <a:pathLst>
              <a:path w="5344807" h="828445">
                <a:moveTo>
                  <a:pt x="0" y="0"/>
                </a:moveTo>
                <a:lnTo>
                  <a:pt x="5344808" y="0"/>
                </a:lnTo>
                <a:lnTo>
                  <a:pt x="5344808" y="828445"/>
                </a:lnTo>
                <a:lnTo>
                  <a:pt x="0" y="82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57131" y="8433629"/>
            <a:ext cx="5286429" cy="1044070"/>
          </a:xfrm>
          <a:custGeom>
            <a:avLst/>
            <a:gdLst/>
            <a:ahLst/>
            <a:cxnLst/>
            <a:rect l="l" t="t" r="r" b="b"/>
            <a:pathLst>
              <a:path w="5286429" h="1044070">
                <a:moveTo>
                  <a:pt x="0" y="0"/>
                </a:moveTo>
                <a:lnTo>
                  <a:pt x="5286430" y="0"/>
                </a:lnTo>
                <a:lnTo>
                  <a:pt x="5286430" y="1044070"/>
                </a:lnTo>
                <a:lnTo>
                  <a:pt x="0" y="1044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81641" y="6893245"/>
            <a:ext cx="472471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31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Daniil Rose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27349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74372" y="-518971"/>
            <a:ext cx="2686290" cy="2687409"/>
          </a:xfrm>
          <a:custGeom>
            <a:avLst/>
            <a:gdLst/>
            <a:ahLst/>
            <a:cxnLst/>
            <a:rect l="l" t="t" r="r" b="b"/>
            <a:pathLst>
              <a:path w="2686290" h="2687409">
                <a:moveTo>
                  <a:pt x="0" y="0"/>
                </a:moveTo>
                <a:lnTo>
                  <a:pt x="2686289" y="0"/>
                </a:lnTo>
                <a:lnTo>
                  <a:pt x="2686289" y="2687409"/>
                </a:lnTo>
                <a:lnTo>
                  <a:pt x="0" y="2687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35944" y="532370"/>
            <a:ext cx="5808949" cy="281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96BEE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 Challenge </a:t>
            </a:r>
          </a:p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96BEE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of </a:t>
            </a:r>
          </a:p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96BEE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Engagement</a:t>
            </a:r>
          </a:p>
        </p:txBody>
      </p:sp>
      <p:sp>
        <p:nvSpPr>
          <p:cNvPr id="5" name="Freeform 5"/>
          <p:cNvSpPr/>
          <p:nvPr/>
        </p:nvSpPr>
        <p:spPr>
          <a:xfrm>
            <a:off x="2511464" y="2467606"/>
            <a:ext cx="4037844" cy="1460353"/>
          </a:xfrm>
          <a:custGeom>
            <a:avLst/>
            <a:gdLst/>
            <a:ahLst/>
            <a:cxnLst/>
            <a:rect l="l" t="t" r="r" b="b"/>
            <a:pathLst>
              <a:path w="4037844" h="1460353">
                <a:moveTo>
                  <a:pt x="0" y="0"/>
                </a:moveTo>
                <a:lnTo>
                  <a:pt x="4037844" y="0"/>
                </a:lnTo>
                <a:lnTo>
                  <a:pt x="4037844" y="1460354"/>
                </a:lnTo>
                <a:lnTo>
                  <a:pt x="0" y="1460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04645" y="3065547"/>
            <a:ext cx="9707168" cy="6471446"/>
          </a:xfrm>
          <a:custGeom>
            <a:avLst/>
            <a:gdLst/>
            <a:ahLst/>
            <a:cxnLst/>
            <a:rect l="l" t="t" r="r" b="b"/>
            <a:pathLst>
              <a:path w="9707168" h="6471446">
                <a:moveTo>
                  <a:pt x="0" y="0"/>
                </a:moveTo>
                <a:lnTo>
                  <a:pt x="9707168" y="0"/>
                </a:lnTo>
                <a:lnTo>
                  <a:pt x="9707168" y="6471446"/>
                </a:lnTo>
                <a:lnTo>
                  <a:pt x="0" y="6471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04645" y="9481679"/>
            <a:ext cx="9707168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</a:pPr>
            <a:r>
              <a:rPr lang="en-US" sz="3500" i="1" spc="-217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“Too many options, too little time.”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1882940" y="-2008517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885" y="947470"/>
            <a:ext cx="3894116" cy="2182328"/>
          </a:xfrm>
          <a:custGeom>
            <a:avLst/>
            <a:gdLst/>
            <a:ahLst/>
            <a:cxnLst/>
            <a:rect l="l" t="t" r="r" b="b"/>
            <a:pathLst>
              <a:path w="3894116" h="2182328">
                <a:moveTo>
                  <a:pt x="0" y="0"/>
                </a:moveTo>
                <a:lnTo>
                  <a:pt x="3894116" y="0"/>
                </a:lnTo>
                <a:lnTo>
                  <a:pt x="3894116" y="2182327"/>
                </a:lnTo>
                <a:lnTo>
                  <a:pt x="0" y="2182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845543">
            <a:off x="13571522" y="8344943"/>
            <a:ext cx="3894116" cy="2182328"/>
          </a:xfrm>
          <a:custGeom>
            <a:avLst/>
            <a:gdLst/>
            <a:ahLst/>
            <a:cxnLst/>
            <a:rect l="l" t="t" r="r" b="b"/>
            <a:pathLst>
              <a:path w="3894116" h="2182328">
                <a:moveTo>
                  <a:pt x="0" y="0"/>
                </a:moveTo>
                <a:lnTo>
                  <a:pt x="3894116" y="0"/>
                </a:lnTo>
                <a:lnTo>
                  <a:pt x="3894116" y="2182327"/>
                </a:lnTo>
                <a:lnTo>
                  <a:pt x="0" y="2182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896477">
            <a:off x="4806573" y="3909073"/>
            <a:ext cx="4572815" cy="4252718"/>
          </a:xfrm>
          <a:custGeom>
            <a:avLst/>
            <a:gdLst/>
            <a:ahLst/>
            <a:cxnLst/>
            <a:rect l="l" t="t" r="r" b="b"/>
            <a:pathLst>
              <a:path w="4572815" h="4252718">
                <a:moveTo>
                  <a:pt x="0" y="0"/>
                </a:moveTo>
                <a:lnTo>
                  <a:pt x="4572815" y="0"/>
                </a:lnTo>
                <a:lnTo>
                  <a:pt x="4572815" y="4252718"/>
                </a:lnTo>
                <a:lnTo>
                  <a:pt x="0" y="4252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394810" y="3753080"/>
            <a:ext cx="853675" cy="950507"/>
            <a:chOff x="0" y="0"/>
            <a:chExt cx="812800" cy="9049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04996"/>
            </a:xfrm>
            <a:custGeom>
              <a:avLst/>
              <a:gdLst/>
              <a:ahLst/>
              <a:cxnLst/>
              <a:rect l="l" t="t" r="r" b="b"/>
              <a:pathLst>
                <a:path w="812800" h="904996">
                  <a:moveTo>
                    <a:pt x="406400" y="0"/>
                  </a:moveTo>
                  <a:cubicBezTo>
                    <a:pt x="181951" y="0"/>
                    <a:pt x="0" y="202590"/>
                    <a:pt x="0" y="452498"/>
                  </a:cubicBezTo>
                  <a:cubicBezTo>
                    <a:pt x="0" y="702405"/>
                    <a:pt x="181951" y="904996"/>
                    <a:pt x="406400" y="904996"/>
                  </a:cubicBezTo>
                  <a:cubicBezTo>
                    <a:pt x="630849" y="904996"/>
                    <a:pt x="812800" y="702405"/>
                    <a:pt x="812800" y="452498"/>
                  </a:cubicBezTo>
                  <a:cubicBezTo>
                    <a:pt x="812800" y="2025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8168"/>
              <a:ext cx="660400" cy="80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02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9896477">
            <a:off x="9476812" y="3909073"/>
            <a:ext cx="4572815" cy="4252718"/>
          </a:xfrm>
          <a:custGeom>
            <a:avLst/>
            <a:gdLst/>
            <a:ahLst/>
            <a:cxnLst/>
            <a:rect l="l" t="t" r="r" b="b"/>
            <a:pathLst>
              <a:path w="4572815" h="4252718">
                <a:moveTo>
                  <a:pt x="0" y="0"/>
                </a:moveTo>
                <a:lnTo>
                  <a:pt x="4572814" y="0"/>
                </a:lnTo>
                <a:lnTo>
                  <a:pt x="4572814" y="4252718"/>
                </a:lnTo>
                <a:lnTo>
                  <a:pt x="0" y="4252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065048" y="3753080"/>
            <a:ext cx="853675" cy="950507"/>
            <a:chOff x="0" y="0"/>
            <a:chExt cx="812800" cy="9049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904996"/>
            </a:xfrm>
            <a:custGeom>
              <a:avLst/>
              <a:gdLst/>
              <a:ahLst/>
              <a:cxnLst/>
              <a:rect l="l" t="t" r="r" b="b"/>
              <a:pathLst>
                <a:path w="812800" h="904996">
                  <a:moveTo>
                    <a:pt x="406400" y="0"/>
                  </a:moveTo>
                  <a:cubicBezTo>
                    <a:pt x="181951" y="0"/>
                    <a:pt x="0" y="202590"/>
                    <a:pt x="0" y="452498"/>
                  </a:cubicBezTo>
                  <a:cubicBezTo>
                    <a:pt x="0" y="702405"/>
                    <a:pt x="181951" y="904996"/>
                    <a:pt x="406400" y="904996"/>
                  </a:cubicBezTo>
                  <a:cubicBezTo>
                    <a:pt x="630849" y="904996"/>
                    <a:pt x="812800" y="702405"/>
                    <a:pt x="812800" y="452498"/>
                  </a:cubicBezTo>
                  <a:cubicBezTo>
                    <a:pt x="812800" y="2025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8168"/>
              <a:ext cx="660400" cy="80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03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9896477">
            <a:off x="13820942" y="4001618"/>
            <a:ext cx="4572815" cy="4252718"/>
          </a:xfrm>
          <a:custGeom>
            <a:avLst/>
            <a:gdLst/>
            <a:ahLst/>
            <a:cxnLst/>
            <a:rect l="l" t="t" r="r" b="b"/>
            <a:pathLst>
              <a:path w="4572815" h="4252718">
                <a:moveTo>
                  <a:pt x="0" y="0"/>
                </a:moveTo>
                <a:lnTo>
                  <a:pt x="4572815" y="0"/>
                </a:lnTo>
                <a:lnTo>
                  <a:pt x="4572815" y="4252717"/>
                </a:lnTo>
                <a:lnTo>
                  <a:pt x="0" y="42527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409179" y="3845625"/>
            <a:ext cx="853675" cy="950507"/>
            <a:chOff x="0" y="0"/>
            <a:chExt cx="812800" cy="9049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04996"/>
            </a:xfrm>
            <a:custGeom>
              <a:avLst/>
              <a:gdLst/>
              <a:ahLst/>
              <a:cxnLst/>
              <a:rect l="l" t="t" r="r" b="b"/>
              <a:pathLst>
                <a:path w="812800" h="904996">
                  <a:moveTo>
                    <a:pt x="406400" y="0"/>
                  </a:moveTo>
                  <a:cubicBezTo>
                    <a:pt x="181951" y="0"/>
                    <a:pt x="0" y="202590"/>
                    <a:pt x="0" y="452498"/>
                  </a:cubicBezTo>
                  <a:cubicBezTo>
                    <a:pt x="0" y="702405"/>
                    <a:pt x="181951" y="904996"/>
                    <a:pt x="406400" y="904996"/>
                  </a:cubicBezTo>
                  <a:cubicBezTo>
                    <a:pt x="630849" y="904996"/>
                    <a:pt x="812800" y="702405"/>
                    <a:pt x="812800" y="452498"/>
                  </a:cubicBezTo>
                  <a:cubicBezTo>
                    <a:pt x="812800" y="2025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8168"/>
              <a:ext cx="660400" cy="80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04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9896477">
            <a:off x="410255" y="4001618"/>
            <a:ext cx="4572815" cy="4252718"/>
          </a:xfrm>
          <a:custGeom>
            <a:avLst/>
            <a:gdLst/>
            <a:ahLst/>
            <a:cxnLst/>
            <a:rect l="l" t="t" r="r" b="b"/>
            <a:pathLst>
              <a:path w="4572815" h="4252718">
                <a:moveTo>
                  <a:pt x="0" y="0"/>
                </a:moveTo>
                <a:lnTo>
                  <a:pt x="4572815" y="0"/>
                </a:lnTo>
                <a:lnTo>
                  <a:pt x="4572815" y="4252717"/>
                </a:lnTo>
                <a:lnTo>
                  <a:pt x="0" y="42527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998492" y="3845625"/>
            <a:ext cx="853675" cy="950507"/>
            <a:chOff x="0" y="0"/>
            <a:chExt cx="812800" cy="9049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904996"/>
            </a:xfrm>
            <a:custGeom>
              <a:avLst/>
              <a:gdLst/>
              <a:ahLst/>
              <a:cxnLst/>
              <a:rect l="l" t="t" r="r" b="b"/>
              <a:pathLst>
                <a:path w="812800" h="904996">
                  <a:moveTo>
                    <a:pt x="406400" y="0"/>
                  </a:moveTo>
                  <a:cubicBezTo>
                    <a:pt x="181951" y="0"/>
                    <a:pt x="0" y="202590"/>
                    <a:pt x="0" y="452498"/>
                  </a:cubicBezTo>
                  <a:cubicBezTo>
                    <a:pt x="0" y="702405"/>
                    <a:pt x="181951" y="904996"/>
                    <a:pt x="406400" y="904996"/>
                  </a:cubicBezTo>
                  <a:cubicBezTo>
                    <a:pt x="630849" y="904996"/>
                    <a:pt x="812800" y="702405"/>
                    <a:pt x="812800" y="452498"/>
                  </a:cubicBezTo>
                  <a:cubicBezTo>
                    <a:pt x="812800" y="20259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8168"/>
              <a:ext cx="660400" cy="80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01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626085" y="4554167"/>
            <a:ext cx="2962530" cy="2962530"/>
          </a:xfrm>
          <a:custGeom>
            <a:avLst/>
            <a:gdLst/>
            <a:ahLst/>
            <a:cxnLst/>
            <a:rect l="l" t="t" r="r" b="b"/>
            <a:pathLst>
              <a:path w="2962530" h="2962530">
                <a:moveTo>
                  <a:pt x="0" y="0"/>
                </a:moveTo>
                <a:lnTo>
                  <a:pt x="2962530" y="0"/>
                </a:lnTo>
                <a:lnTo>
                  <a:pt x="2962530" y="2962530"/>
                </a:lnTo>
                <a:lnTo>
                  <a:pt x="0" y="29625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8700" y="4703587"/>
            <a:ext cx="2960665" cy="2960665"/>
          </a:xfrm>
          <a:custGeom>
            <a:avLst/>
            <a:gdLst/>
            <a:ahLst/>
            <a:cxnLst/>
            <a:rect l="l" t="t" r="r" b="b"/>
            <a:pathLst>
              <a:path w="2960665" h="2960665">
                <a:moveTo>
                  <a:pt x="0" y="0"/>
                </a:moveTo>
                <a:lnTo>
                  <a:pt x="2960665" y="0"/>
                </a:lnTo>
                <a:lnTo>
                  <a:pt x="2960665" y="2960665"/>
                </a:lnTo>
                <a:lnTo>
                  <a:pt x="0" y="2960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353188" y="4228334"/>
            <a:ext cx="1173245" cy="3624732"/>
          </a:xfrm>
          <a:custGeom>
            <a:avLst/>
            <a:gdLst/>
            <a:ahLst/>
            <a:cxnLst/>
            <a:rect l="l" t="t" r="r" b="b"/>
            <a:pathLst>
              <a:path w="1173245" h="3624732">
                <a:moveTo>
                  <a:pt x="0" y="0"/>
                </a:moveTo>
                <a:lnTo>
                  <a:pt x="1173245" y="0"/>
                </a:lnTo>
                <a:lnTo>
                  <a:pt x="1173245" y="3624732"/>
                </a:lnTo>
                <a:lnTo>
                  <a:pt x="0" y="36247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4548" t="-54610" r="-187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401455" y="4836722"/>
            <a:ext cx="2397420" cy="2397420"/>
          </a:xfrm>
          <a:custGeom>
            <a:avLst/>
            <a:gdLst/>
            <a:ahLst/>
            <a:cxnLst/>
            <a:rect l="l" t="t" r="r" b="b"/>
            <a:pathLst>
              <a:path w="2397420" h="2397420">
                <a:moveTo>
                  <a:pt x="0" y="0"/>
                </a:moveTo>
                <a:lnTo>
                  <a:pt x="2397420" y="0"/>
                </a:lnTo>
                <a:lnTo>
                  <a:pt x="2397420" y="2397420"/>
                </a:lnTo>
                <a:lnTo>
                  <a:pt x="0" y="239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306592" y="1768367"/>
            <a:ext cx="7392577" cy="97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Breaking Barriers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31445" y="8407044"/>
            <a:ext cx="940355" cy="571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 spc="-217" dirty="0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Time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36758" y="8407044"/>
            <a:ext cx="3606105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 spc="-217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Information Overload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551312" y="8407044"/>
            <a:ext cx="2423815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 spc="-217" dirty="0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Social Barriers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181750" y="8489658"/>
            <a:ext cx="1734650" cy="571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 spc="-217" dirty="0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Finances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7497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84122" y="5925374"/>
            <a:ext cx="7559533" cy="7559533"/>
          </a:xfrm>
          <a:custGeom>
            <a:avLst/>
            <a:gdLst/>
            <a:ahLst/>
            <a:cxnLst/>
            <a:rect l="l" t="t" r="r" b="b"/>
            <a:pathLst>
              <a:path w="7559533" h="7559533">
                <a:moveTo>
                  <a:pt x="0" y="0"/>
                </a:moveTo>
                <a:lnTo>
                  <a:pt x="7559533" y="0"/>
                </a:lnTo>
                <a:lnTo>
                  <a:pt x="7559533" y="7559532"/>
                </a:lnTo>
                <a:lnTo>
                  <a:pt x="0" y="7559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60678" y="3029443"/>
            <a:ext cx="6206420" cy="6792252"/>
          </a:xfrm>
          <a:custGeom>
            <a:avLst/>
            <a:gdLst/>
            <a:ahLst/>
            <a:cxnLst/>
            <a:rect l="l" t="t" r="r" b="b"/>
            <a:pathLst>
              <a:path w="6206420" h="6792252">
                <a:moveTo>
                  <a:pt x="0" y="0"/>
                </a:moveTo>
                <a:lnTo>
                  <a:pt x="6206420" y="0"/>
                </a:lnTo>
                <a:lnTo>
                  <a:pt x="6206420" y="6792252"/>
                </a:lnTo>
                <a:lnTo>
                  <a:pt x="0" y="6792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960678" y="1401908"/>
            <a:ext cx="6366644" cy="97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96BEE6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Building Bridges</a:t>
            </a:r>
          </a:p>
        </p:txBody>
      </p:sp>
      <p:sp>
        <p:nvSpPr>
          <p:cNvPr id="6" name="Freeform 6"/>
          <p:cNvSpPr/>
          <p:nvPr/>
        </p:nvSpPr>
        <p:spPr>
          <a:xfrm>
            <a:off x="-966784" y="-100255"/>
            <a:ext cx="4523879" cy="3243998"/>
          </a:xfrm>
          <a:custGeom>
            <a:avLst/>
            <a:gdLst/>
            <a:ahLst/>
            <a:cxnLst/>
            <a:rect l="l" t="t" r="r" b="b"/>
            <a:pathLst>
              <a:path w="4523879" h="3243998">
                <a:moveTo>
                  <a:pt x="0" y="0"/>
                </a:moveTo>
                <a:lnTo>
                  <a:pt x="4523878" y="0"/>
                </a:lnTo>
                <a:lnTo>
                  <a:pt x="4523878" y="3243998"/>
                </a:lnTo>
                <a:lnTo>
                  <a:pt x="0" y="3243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35303" y="9489907"/>
            <a:ext cx="521739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 spc="-217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“People join people, not clubs.”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66784" y="-100255"/>
            <a:ext cx="4523879" cy="3243998"/>
          </a:xfrm>
          <a:custGeom>
            <a:avLst/>
            <a:gdLst/>
            <a:ahLst/>
            <a:cxnLst/>
            <a:rect l="l" t="t" r="r" b="b"/>
            <a:pathLst>
              <a:path w="4523879" h="3243998">
                <a:moveTo>
                  <a:pt x="0" y="0"/>
                </a:moveTo>
                <a:lnTo>
                  <a:pt x="4523878" y="0"/>
                </a:lnTo>
                <a:lnTo>
                  <a:pt x="4523878" y="3243998"/>
                </a:lnTo>
                <a:lnTo>
                  <a:pt x="0" y="3243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27621" y="2628725"/>
            <a:ext cx="6432757" cy="6432757"/>
          </a:xfrm>
          <a:custGeom>
            <a:avLst/>
            <a:gdLst/>
            <a:ahLst/>
            <a:cxnLst/>
            <a:rect l="l" t="t" r="r" b="b"/>
            <a:pathLst>
              <a:path w="6432757" h="6432757">
                <a:moveTo>
                  <a:pt x="0" y="0"/>
                </a:moveTo>
                <a:lnTo>
                  <a:pt x="6432758" y="0"/>
                </a:lnTo>
                <a:lnTo>
                  <a:pt x="6432758" y="6432757"/>
                </a:lnTo>
                <a:lnTo>
                  <a:pt x="0" y="6432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547192" y="1200150"/>
            <a:ext cx="9193616" cy="97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Creating Value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6495" y="9337707"/>
            <a:ext cx="1437501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i="1" spc="-217">
                <a:solidFill>
                  <a:srgbClr val="FFFFFF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“Engagement creates opportunities, empowers students, and shapes lasting impact.”</a:t>
            </a:r>
          </a:p>
        </p:txBody>
      </p:sp>
      <p:sp>
        <p:nvSpPr>
          <p:cNvPr id="7" name="Freeform 7"/>
          <p:cNvSpPr/>
          <p:nvPr/>
        </p:nvSpPr>
        <p:spPr>
          <a:xfrm>
            <a:off x="5364234" y="2109962"/>
            <a:ext cx="7559533" cy="7559533"/>
          </a:xfrm>
          <a:custGeom>
            <a:avLst/>
            <a:gdLst/>
            <a:ahLst/>
            <a:cxnLst/>
            <a:rect l="l" t="t" r="r" b="b"/>
            <a:pathLst>
              <a:path w="7559533" h="7559533">
                <a:moveTo>
                  <a:pt x="0" y="0"/>
                </a:moveTo>
                <a:lnTo>
                  <a:pt x="7559532" y="0"/>
                </a:lnTo>
                <a:lnTo>
                  <a:pt x="7559532" y="7559533"/>
                </a:lnTo>
                <a:lnTo>
                  <a:pt x="0" y="7559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7859">
            <a:off x="15516001" y="7334337"/>
            <a:ext cx="3486598" cy="3046415"/>
          </a:xfrm>
          <a:custGeom>
            <a:avLst/>
            <a:gdLst/>
            <a:ahLst/>
            <a:cxnLst/>
            <a:rect l="l" t="t" r="r" b="b"/>
            <a:pathLst>
              <a:path w="3486598" h="3046415">
                <a:moveTo>
                  <a:pt x="0" y="0"/>
                </a:moveTo>
                <a:lnTo>
                  <a:pt x="3486598" y="0"/>
                </a:lnTo>
                <a:lnTo>
                  <a:pt x="3486598" y="3046415"/>
                </a:lnTo>
                <a:lnTo>
                  <a:pt x="0" y="3046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14400" y="-247650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t="-3140" b="-3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7123" y="631288"/>
            <a:ext cx="794824" cy="794824"/>
          </a:xfrm>
          <a:custGeom>
            <a:avLst/>
            <a:gdLst/>
            <a:ahLst/>
            <a:cxnLst/>
            <a:rect l="l" t="t" r="r" b="b"/>
            <a:pathLst>
              <a:path w="794824" h="794824">
                <a:moveTo>
                  <a:pt x="0" y="0"/>
                </a:moveTo>
                <a:lnTo>
                  <a:pt x="794824" y="0"/>
                </a:lnTo>
                <a:lnTo>
                  <a:pt x="794824" y="794824"/>
                </a:lnTo>
                <a:lnTo>
                  <a:pt x="0" y="794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36029" y="9026281"/>
            <a:ext cx="794824" cy="794824"/>
          </a:xfrm>
          <a:custGeom>
            <a:avLst/>
            <a:gdLst/>
            <a:ahLst/>
            <a:cxnLst/>
            <a:rect l="l" t="t" r="r" b="b"/>
            <a:pathLst>
              <a:path w="794824" h="794824">
                <a:moveTo>
                  <a:pt x="0" y="0"/>
                </a:moveTo>
                <a:lnTo>
                  <a:pt x="794824" y="0"/>
                </a:lnTo>
                <a:lnTo>
                  <a:pt x="794824" y="794824"/>
                </a:lnTo>
                <a:lnTo>
                  <a:pt x="0" y="794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01947" y="1283237"/>
            <a:ext cx="15447085" cy="774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b="1" spc="-452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As the Pennsylvania State University, we must stay committed to providing opportunities for students to grow and develop as people, and to engage the broader community as a whole.</a:t>
            </a:r>
          </a:p>
          <a:p>
            <a:pPr algn="ctr">
              <a:lnSpc>
                <a:spcPts val="10219"/>
              </a:lnSpc>
              <a:spcBef>
                <a:spcPct val="0"/>
              </a:spcBef>
            </a:pPr>
            <a:endParaRPr lang="en-US" sz="7299" b="1" spc="-452" dirty="0">
              <a:solidFill>
                <a:srgbClr val="FFFFFF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83419" y="-3222351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24322" y="1028700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0" y="0"/>
                </a:moveTo>
                <a:lnTo>
                  <a:pt x="9639356" y="0"/>
                </a:lnTo>
                <a:lnTo>
                  <a:pt x="9639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53979" y="3667297"/>
            <a:ext cx="13180042" cy="176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40"/>
              </a:lnSpc>
            </a:pPr>
            <a:r>
              <a:rPr lang="en-US" sz="13374" b="1" spc="-829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 rot="5400000">
            <a:off x="14586896" y="726124"/>
            <a:ext cx="5344807" cy="828445"/>
          </a:xfrm>
          <a:custGeom>
            <a:avLst/>
            <a:gdLst/>
            <a:ahLst/>
            <a:cxnLst/>
            <a:rect l="l" t="t" r="r" b="b"/>
            <a:pathLst>
              <a:path w="5344807" h="828445">
                <a:moveTo>
                  <a:pt x="0" y="0"/>
                </a:moveTo>
                <a:lnTo>
                  <a:pt x="5344808" y="0"/>
                </a:lnTo>
                <a:lnTo>
                  <a:pt x="5344808" y="828445"/>
                </a:lnTo>
                <a:lnTo>
                  <a:pt x="0" y="82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57131" y="8433629"/>
            <a:ext cx="5286429" cy="1044070"/>
          </a:xfrm>
          <a:custGeom>
            <a:avLst/>
            <a:gdLst/>
            <a:ahLst/>
            <a:cxnLst/>
            <a:rect l="l" t="t" r="r" b="b"/>
            <a:pathLst>
              <a:path w="5286429" h="1044070">
                <a:moveTo>
                  <a:pt x="0" y="0"/>
                </a:moveTo>
                <a:lnTo>
                  <a:pt x="5286430" y="0"/>
                </a:lnTo>
                <a:lnTo>
                  <a:pt x="5286430" y="1044070"/>
                </a:lnTo>
                <a:lnTo>
                  <a:pt x="0" y="1044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286761" y="5838583"/>
            <a:ext cx="5714478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-31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Presented by</a:t>
            </a:r>
          </a:p>
          <a:p>
            <a:pPr algn="ctr">
              <a:lnSpc>
                <a:spcPts val="7000"/>
              </a:lnSpc>
            </a:pPr>
            <a:r>
              <a:rPr lang="en-US" sz="5000" spc="-31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Daniil Rose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</Words>
  <Application>Microsoft Macintosh PowerPoint</Application>
  <PresentationFormat>Custom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Proxima Nova</vt:lpstr>
      <vt:lpstr>Calibri</vt:lpstr>
      <vt:lpstr>Proxima Nova Italics</vt:lpstr>
      <vt:lpstr>Proxima Nova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State: Engaging the Unengaged</dc:title>
  <dc:subject/>
  <dc:creator>Daniil Rose</dc:creator>
  <cp:keywords/>
  <dc:description/>
  <cp:lastModifiedBy>Daniil Rose</cp:lastModifiedBy>
  <cp:revision>7</cp:revision>
  <dcterms:created xsi:type="dcterms:W3CDTF">2006-08-16T00:00:00Z</dcterms:created>
  <dcterms:modified xsi:type="dcterms:W3CDTF">2025-08-07T17:47:53Z</dcterms:modified>
  <cp:category/>
  <dc:identifier>DAGhVduX1Xg</dc:identifier>
</cp:coreProperties>
</file>